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letter"/>
  <p:notesSz cx="7069138" cy="11209338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9966FF"/>
    <a:srgbClr val="FF33CC"/>
    <a:srgbClr val="0000FF"/>
    <a:srgbClr val="990099"/>
    <a:srgbClr val="663300"/>
    <a:srgbClr val="800000"/>
    <a:srgbClr val="00FFFF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2" d="100"/>
          <a:sy n="142" d="100"/>
        </p:scale>
        <p:origin x="-696" y="13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3295" cy="560467"/>
          </a:xfrm>
          <a:prstGeom prst="rect">
            <a:avLst/>
          </a:prstGeom>
        </p:spPr>
        <p:txBody>
          <a:bodyPr vert="horz" lIns="101070" tIns="50535" rIns="101070" bIns="50535" rtlCol="0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04210" y="2"/>
            <a:ext cx="3063295" cy="560467"/>
          </a:xfrm>
          <a:prstGeom prst="rect">
            <a:avLst/>
          </a:prstGeom>
        </p:spPr>
        <p:txBody>
          <a:bodyPr vert="horz" lIns="101070" tIns="50535" rIns="101070" bIns="50535" rtlCol="0"/>
          <a:lstStyle>
            <a:lvl1pPr algn="r">
              <a:defRPr sz="1300"/>
            </a:lvl1pPr>
          </a:lstStyle>
          <a:p>
            <a:fld id="{53696BD8-941C-4E43-B3CC-3EE3520C7F21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10646926"/>
            <a:ext cx="3063295" cy="560467"/>
          </a:xfrm>
          <a:prstGeom prst="rect">
            <a:avLst/>
          </a:prstGeom>
        </p:spPr>
        <p:txBody>
          <a:bodyPr vert="horz" lIns="101070" tIns="50535" rIns="101070" bIns="50535" rtlCol="0" anchor="b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04210" y="10646926"/>
            <a:ext cx="3063295" cy="560467"/>
          </a:xfrm>
          <a:prstGeom prst="rect">
            <a:avLst/>
          </a:prstGeom>
        </p:spPr>
        <p:txBody>
          <a:bodyPr vert="horz" lIns="101070" tIns="50535" rIns="101070" bIns="50535" rtlCol="0" anchor="b"/>
          <a:lstStyle>
            <a:lvl1pPr algn="r">
              <a:defRPr sz="1300"/>
            </a:lvl1pPr>
          </a:lstStyle>
          <a:p>
            <a:fld id="{2F27E50E-3D26-4ECF-9AE2-49CD6017788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4725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62594" cy="560085"/>
          </a:xfrm>
          <a:prstGeom prst="rect">
            <a:avLst/>
          </a:prstGeom>
        </p:spPr>
        <p:txBody>
          <a:bodyPr vert="horz" lIns="99450" tIns="49725" rIns="99450" bIns="49725" rtlCol="0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04932" y="0"/>
            <a:ext cx="3062594" cy="560085"/>
          </a:xfrm>
          <a:prstGeom prst="rect">
            <a:avLst/>
          </a:prstGeom>
        </p:spPr>
        <p:txBody>
          <a:bodyPr vert="horz" lIns="99450" tIns="49725" rIns="99450" bIns="49725" rtlCol="0"/>
          <a:lstStyle>
            <a:lvl1pPr algn="r">
              <a:defRPr sz="1300"/>
            </a:lvl1pPr>
          </a:lstStyle>
          <a:p>
            <a:fld id="{C2CA905F-E9A1-463A-915B-05ABB88AEEB9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731838" y="839788"/>
            <a:ext cx="5605462" cy="4205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450" tIns="49725" rIns="99450" bIns="49725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6754" y="5323672"/>
            <a:ext cx="5655633" cy="5044584"/>
          </a:xfrm>
          <a:prstGeom prst="rect">
            <a:avLst/>
          </a:prstGeom>
        </p:spPr>
        <p:txBody>
          <a:bodyPr vert="horz" lIns="99450" tIns="49725" rIns="99450" bIns="49725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10647343"/>
            <a:ext cx="3062594" cy="560085"/>
          </a:xfrm>
          <a:prstGeom prst="rect">
            <a:avLst/>
          </a:prstGeom>
        </p:spPr>
        <p:txBody>
          <a:bodyPr vert="horz" lIns="99450" tIns="49725" rIns="99450" bIns="49725" rtlCol="0" anchor="b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04932" y="10647343"/>
            <a:ext cx="3062594" cy="560085"/>
          </a:xfrm>
          <a:prstGeom prst="rect">
            <a:avLst/>
          </a:prstGeom>
        </p:spPr>
        <p:txBody>
          <a:bodyPr vert="horz" lIns="99450" tIns="49725" rIns="99450" bIns="49725" rtlCol="0" anchor="b"/>
          <a:lstStyle>
            <a:lvl1pPr algn="r">
              <a:defRPr sz="1300"/>
            </a:lvl1pPr>
          </a:lstStyle>
          <a:p>
            <a:fld id="{28714F37-65AE-459B-B504-F40E6184BE2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0205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0610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714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2292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8673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919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346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331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576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537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1261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469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BE026-42F3-48AF-84E5-A749898BF18A}" type="datetimeFigureOut">
              <a:rPr lang="es-CL" smtClean="0"/>
              <a:t>14-09-2016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D4118-BB9C-485C-BF65-DE33F5BE07C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243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6" b="28720"/>
          <a:stretch/>
        </p:blipFill>
        <p:spPr bwMode="auto">
          <a:xfrm>
            <a:off x="0" y="1340768"/>
            <a:ext cx="9143496" cy="3512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 smtClean="0"/>
              <a:t>ARQUITECTONICA LIMITADA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3245296" y="620688"/>
            <a:ext cx="5503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b="1" dirty="0" smtClean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PROYECTO</a:t>
            </a:r>
          </a:p>
          <a:p>
            <a:pPr algn="r"/>
            <a:r>
              <a:rPr lang="es-ES" dirty="0" smtClean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REPOSICION ESCUELA ESPECIAL ÑIELOL</a:t>
            </a:r>
            <a:endParaRPr lang="es-ES" dirty="0">
              <a:solidFill>
                <a:schemeClr val="bg1">
                  <a:lumMod val="6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66327" y="1105165"/>
            <a:ext cx="5503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PROPUESTA </a:t>
            </a:r>
            <a:r>
              <a:rPr lang="es-ES" sz="1400" dirty="0" smtClean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PAISAJISMO</a:t>
            </a:r>
            <a:endParaRPr lang="es-ES" sz="1400" dirty="0">
              <a:solidFill>
                <a:schemeClr val="bg1">
                  <a:lumMod val="6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136663" y="4869160"/>
            <a:ext cx="8870169" cy="1584010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" t="73270" r="14076" b="1894"/>
          <a:stretch/>
        </p:blipFill>
        <p:spPr bwMode="auto">
          <a:xfrm>
            <a:off x="732864" y="4990629"/>
            <a:ext cx="7735203" cy="131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63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</TotalTime>
  <Words>9</Words>
  <Application>Microsoft Office PowerPoint</Application>
  <PresentationFormat>Carta (216 x 279 mm)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MARCELA</dc:creator>
  <cp:lastModifiedBy>Jean</cp:lastModifiedBy>
  <cp:revision>50</cp:revision>
  <cp:lastPrinted>2016-09-01T14:33:36Z</cp:lastPrinted>
  <dcterms:created xsi:type="dcterms:W3CDTF">2016-08-30T13:39:14Z</dcterms:created>
  <dcterms:modified xsi:type="dcterms:W3CDTF">2016-09-14T11:01:42Z</dcterms:modified>
</cp:coreProperties>
</file>